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84F8-7FDE-43E5-A14A-A3A469000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70635-E79A-472C-BDB7-46BEC5344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DBD34-C55E-4090-BF30-1CEFC82C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4EBD6-E5CD-4E5A-9B3A-12D38A93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B52B-02E8-4A3B-B47B-B67CBDDD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46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DBF9E-C559-43CE-BC2A-95BAE331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0A009-7E06-428C-B97F-6B85310B4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2774C-CF92-437C-B788-2DBB50C6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75057-2FB7-44B2-ADEC-422C6BE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5E93F-8373-4CCA-87C5-2CA9FBE40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54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3BD0C-C6C8-40E0-9B30-3E3540FEB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1861C-CB4E-4DE5-83EE-95103B910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93F74-6286-4C46-BCD1-E39F48AA7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4CB74-16EB-4052-AC6B-B441A4AA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9791-C5FB-46C9-AD12-0916B12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32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2EB4-7079-4216-B441-63074E41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48F-B414-4CF2-B0A3-5C32F148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E513E-B3E1-41F6-AD25-6862DD4D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56A61-9120-4DF1-B10C-12EF28B2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41225-2235-464E-8B7B-B67E48CA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020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5F04-6497-4FD7-9A7F-343B926D6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A4F86-C9EB-4223-BACD-C3B501C18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918A1-BFC7-41A7-A545-01AD10E20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5F229-C2E7-4A7A-9D8E-CF8B8B10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67DDA-124D-4FF0-A223-48FBFC8C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06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B625-1B99-4184-8878-D200CBA4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39566-3D8E-4196-BE08-EED609C91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6FB4A-6AE9-4918-AB14-62BED40B7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EF058-17A0-4827-81CC-3A8FE4C7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AFB13-ED76-4C9C-B98B-CC55AD47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D4C73-C2D1-484D-A46B-F7DB1F23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9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C3D8-DF13-4AAA-AD01-A11E95CE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2BD14-FD3B-4F85-A063-58162E77A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E668F-6FB3-42E7-9A1D-AD0635963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35A8-5319-4D79-B712-C751BA9B0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7350E-B471-4EF7-84CD-6ED6EFB01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FD822-5C72-408E-9FE5-FD14ACEA9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B54D3-76F0-4196-9A40-3C902EB9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7B96D-08BA-4C13-A4D7-047E500F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9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5205-54C7-4D37-A025-C3F4FE56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B08F9-7B58-4A63-9320-38EE7C7F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AA798-D692-4A52-BAF7-70773CB98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5BEA4-A63E-40C5-A1FF-78C6FB1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86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0DE6D-DBD0-4712-B6FF-A46594AD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0E2B-BD76-4373-9E9A-DAF11561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C7F9A-8464-4918-A525-476ADC54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87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9AE44-D93F-4EBB-B27A-1555D1DC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51F5-BCA0-446E-9AA0-0855F34EC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3B3C1-EC17-41FA-9CB4-18EE6CEA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132B6-EBBC-4451-880E-C4E4E6A0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9658A-B64A-4CB9-9212-129A1DB5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4BEB0-093B-4032-976D-E5B05693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561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8A92B-9411-453A-9D09-B55AF14E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81F42-CF81-4623-8EFA-F2CFD6CBA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545F5-59B4-4665-B1FC-052B50D21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5FF08-C5B8-47A5-847E-CAB704DB8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3F9B2-4FC1-4263-AB1F-9D347A6A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D674E-B841-48B3-A7FB-CA89FE53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96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7A6C1-40D2-484B-8FCD-303D33324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4D7D3-FA80-466A-98D2-17DB84435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2AE2E-AA14-4532-9696-83DDFDA22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65F4-468C-4811-A4CC-89EFFDA4DCB7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D5FB7-EB52-4EC8-913D-7C565948B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CF62B-C9CC-4595-A728-E7538E5AE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31A7C-8254-463D-B166-F369174D13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56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BB01C-D216-4140-882F-7AE80386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78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F96B1-6166-4557-AF15-57FF1220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54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D4EBE-3F0E-4E52-858A-93E61F84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7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C82B9-4519-4848-8964-770D674E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0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D2367-3DD0-424A-9531-C342C84A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54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DFC92-20E3-4B10-B2B5-1C68506F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3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FD609-6711-4E71-BBF5-1B165DBE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3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A440F-04F5-4DFE-A72C-564900F0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70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29A34-0327-4BB6-A25F-0F3DBA463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1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C8346-AA57-464E-8984-8AA41DCB5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0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E8119-103C-4CF3-A8BE-8E2A511DB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BC722-BE2D-4E1A-9137-ADCB56E4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138C5-ED46-4706-8205-4593113F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3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E5F25-9FD6-4A5C-992B-166364A7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46462-8CFF-4E12-9F1A-82A4266C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15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479D3-A7AD-490D-BD20-7D186AA2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01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D5F73-39CE-442C-AA35-D71D6838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48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2B575-F6C0-4715-A1D0-918D0731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94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E826A-C6C0-4A90-91C3-C29E4D2CA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66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8E50B-1A5C-471B-BECF-8746ECE3C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95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462FF-7243-4CAD-B719-F7B9C3F7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47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F40CE-67BE-4B03-907F-E63200BF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0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D954A-DDA4-4488-A434-5885603B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50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6272F-0465-4659-845C-44797FCD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7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AE772-90CD-4562-8D21-EFA981764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5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342BE-39C5-48A7-9302-4B2644D23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2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2A0D8-6AC4-4D93-9DB6-9EC055BA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33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05038-BCB7-43F9-B9FA-71844D11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1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94E93-5440-4561-B750-BA3C5954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63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171C9-E8FA-4953-A418-7CB1DF561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37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6DC04-5507-46D5-90A9-6A4883023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12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96327-27F3-4804-A226-0249E4FF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42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2253C-40ED-44D0-997B-934DC012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B855B-CCE3-42FB-BFAC-05ABC76C1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36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2A9C9-A62A-4F84-AA77-4AC0B900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4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BAAEC-A7AD-499B-82E0-F68C4E24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4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E04A0-6F89-42BA-B3AC-E3B39E68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7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6F62D-41E9-48AF-A5EE-237A297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7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56A4-FFFE-4F2F-B268-2C570A02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41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C6F61-1C4E-4F8C-AA9F-8A300EEB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25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92345-54A3-4ADB-888E-998E1387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58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54557-45AB-42B0-A047-678738BA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7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96A61-D2F4-415B-84BB-521853CA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01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23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F19BC-5758-4391-9A8D-9C2B8107D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0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73D72-ADEB-42B7-AB92-169C9F57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1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F91B9-E55B-401B-ACA9-299B6AD6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2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0C063-A647-498C-9B40-A2836D98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2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5764F-C67E-43B8-9099-318FCD34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1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Sonu Sagar</dc:creator>
  <cp:lastModifiedBy>Sonu Sagar</cp:lastModifiedBy>
  <cp:revision>45</cp:revision>
  <dcterms:created xsi:type="dcterms:W3CDTF">2023-07-27T05:37:17Z</dcterms:created>
  <dcterms:modified xsi:type="dcterms:W3CDTF">2023-07-27T06:22:53Z</dcterms:modified>
</cp:coreProperties>
</file>